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0" r:id="rId3"/>
    <p:sldMasterId id="2147483664" r:id="rId4"/>
  </p:sldMasterIdLst>
  <p:notesMasterIdLst>
    <p:notesMasterId r:id="rId6"/>
  </p:notesMasterIdLst>
  <p:sldIdLst>
    <p:sldId id="256" r:id="rId5"/>
  </p:sldIdLst>
  <p:sldSz cx="36004500" cy="50406300"/>
  <p:notesSz cx="6858000" cy="9144000"/>
  <p:defaultTextStyle>
    <a:defPPr>
      <a:defRPr lang="cs-CZ"/>
    </a:defPPr>
    <a:lvl1pPr marL="0" algn="l" defTabSz="4713041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6518" algn="l" defTabSz="4713041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13041" algn="l" defTabSz="4713041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69559" algn="l" defTabSz="4713041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26077" algn="l" defTabSz="4713041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82600" algn="l" defTabSz="4713041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39118" algn="l" defTabSz="4713041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95640" algn="l" defTabSz="4713041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52159" algn="l" defTabSz="4713041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3"/>
    <a:srgbClr val="E6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3" d="100"/>
          <a:sy n="23" d="100"/>
        </p:scale>
        <p:origin x="-2196" y="-72"/>
      </p:cViewPr>
      <p:guideLst>
        <p:guide orient="horz" pos="15876"/>
        <p:guide pos="113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5EA49-CCA9-4965-B912-4AE0F92DE484}" type="datetimeFigureOut">
              <a:rPr lang="cs-CZ" smtClean="0"/>
              <a:t>8.10.2015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A5C42-C438-47C2-BB3A-12560AF07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55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1304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2356518" algn="l" defTabSz="471304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4713041" algn="l" defTabSz="471304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7069559" algn="l" defTabSz="471304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9426077" algn="l" defTabSz="471304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11782600" algn="l" defTabSz="471304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14139118" algn="l" defTabSz="471304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6495640" algn="l" defTabSz="471304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8852159" algn="l" defTabSz="471304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00338" y="15658642"/>
            <a:ext cx="30603825" cy="10804681"/>
          </a:xfrm>
          <a:prstGeom prst="rect">
            <a:avLst/>
          </a:prstGeom>
        </p:spPr>
        <p:txBody>
          <a:bodyPr lIns="471303" tIns="235653" rIns="471303" bIns="235653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675" y="28563570"/>
            <a:ext cx="25203150" cy="12881610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1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2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8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39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95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5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03" y="989563"/>
            <a:ext cx="23060561" cy="1587777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8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NÁZEV VAŠEHO PŘÍSPĚVKU</a:t>
            </a:r>
            <a:endParaRPr lang="cs-CZ" dirty="0"/>
          </a:p>
        </p:txBody>
      </p:sp>
      <p:sp>
        <p:nvSpPr>
          <p:cNvPr id="22" name="Zástupný symbol pro text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01" y="2577334"/>
            <a:ext cx="22995450" cy="1190834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Jména autorů výzkumu/projektu</a:t>
            </a:r>
            <a:endParaRPr lang="cs-CZ" dirty="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368403" y="3768170"/>
            <a:ext cx="23060561" cy="1194933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Pracoviště a další informace</a:t>
            </a:r>
            <a:endParaRPr lang="cs-CZ" dirty="0"/>
          </a:p>
        </p:txBody>
      </p:sp>
      <p:sp>
        <p:nvSpPr>
          <p:cNvPr id="28" name="Zástupný symbol pro text 27"/>
          <p:cNvSpPr>
            <a:spLocks noGrp="1"/>
          </p:cNvSpPr>
          <p:nvPr>
            <p:ph type="body" sz="quarter" idx="14" hasCustomPrompt="1"/>
          </p:nvPr>
        </p:nvSpPr>
        <p:spPr>
          <a:xfrm>
            <a:off x="1368403" y="48622856"/>
            <a:ext cx="29862064" cy="793887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Prostor pro další loga a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41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700338" y="15658642"/>
            <a:ext cx="30603825" cy="10804681"/>
          </a:xfrm>
          <a:prstGeom prst="rect">
            <a:avLst/>
          </a:prstGeom>
        </p:spPr>
        <p:txBody>
          <a:bodyPr lIns="471303" tIns="235653" rIns="471303" bIns="235653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5400675" y="28563570"/>
            <a:ext cx="25203150" cy="12881610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1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2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8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39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95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5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9" name="Zástupný symbol pro text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03" y="989563"/>
            <a:ext cx="23060561" cy="1587777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8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NAME OF YOUR RESEARCH/TOPIC</a:t>
            </a:r>
            <a:endParaRPr lang="cs-CZ" dirty="0"/>
          </a:p>
        </p:txBody>
      </p:sp>
      <p:sp>
        <p:nvSpPr>
          <p:cNvPr id="10" name="Zástupný symbol pro text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01" y="2577334"/>
            <a:ext cx="22995450" cy="1190834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colleagues</a:t>
            </a:r>
            <a:endParaRPr lang="cs-CZ" dirty="0"/>
          </a:p>
        </p:txBody>
      </p:sp>
      <p:sp>
        <p:nvSpPr>
          <p:cNvPr id="11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368403" y="3768170"/>
            <a:ext cx="23060561" cy="1194933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Laboratory</a:t>
            </a:r>
            <a:r>
              <a:rPr lang="cs-CZ" dirty="0" smtClean="0"/>
              <a:t> and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/>
          </a:p>
        </p:txBody>
      </p:sp>
      <p:sp>
        <p:nvSpPr>
          <p:cNvPr id="12" name="Zástupný symbol pro text 27"/>
          <p:cNvSpPr>
            <a:spLocks noGrp="1"/>
          </p:cNvSpPr>
          <p:nvPr>
            <p:ph type="body" sz="quarter" idx="14" hasCustomPrompt="1"/>
          </p:nvPr>
        </p:nvSpPr>
        <p:spPr>
          <a:xfrm>
            <a:off x="1368403" y="48622856"/>
            <a:ext cx="29862064" cy="793887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More logos and </a:t>
            </a:r>
            <a:r>
              <a:rPr lang="cs-CZ" dirty="0" err="1" smtClean="0"/>
              <a:t>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31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00338" y="15655709"/>
            <a:ext cx="30603825" cy="10807603"/>
          </a:xfrm>
          <a:prstGeom prst="rect">
            <a:avLst/>
          </a:prstGeom>
        </p:spPr>
        <p:txBody>
          <a:bodyPr lIns="471303" tIns="235653" rIns="471303" bIns="235653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675" y="28563570"/>
            <a:ext cx="25203150" cy="12881610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1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2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8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39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95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5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text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03" y="989563"/>
            <a:ext cx="23060561" cy="1587777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8100" b="1" baseline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NÁZEV VAŠEHO PŘÍSPĚVKU</a:t>
            </a:r>
            <a:endParaRPr lang="cs-CZ" dirty="0"/>
          </a:p>
        </p:txBody>
      </p:sp>
      <p:sp>
        <p:nvSpPr>
          <p:cNvPr id="5" name="Zástupný symbol pro text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01" y="2577334"/>
            <a:ext cx="22995450" cy="1190834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800" baseline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Jména autorů výzkumu/projektu</a:t>
            </a:r>
            <a:endParaRPr lang="cs-CZ" dirty="0"/>
          </a:p>
        </p:txBody>
      </p:sp>
      <p:sp>
        <p:nvSpPr>
          <p:cNvPr id="6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368403" y="3768170"/>
            <a:ext cx="23060561" cy="1194933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420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Pracoviště a další informace</a:t>
            </a:r>
            <a:endParaRPr lang="cs-CZ" dirty="0"/>
          </a:p>
        </p:txBody>
      </p:sp>
      <p:sp>
        <p:nvSpPr>
          <p:cNvPr id="7" name="Zástupný symbol pro text 27"/>
          <p:cNvSpPr>
            <a:spLocks noGrp="1"/>
          </p:cNvSpPr>
          <p:nvPr>
            <p:ph type="body" sz="quarter" idx="14" hasCustomPrompt="1"/>
          </p:nvPr>
        </p:nvSpPr>
        <p:spPr>
          <a:xfrm>
            <a:off x="1368403" y="48622856"/>
            <a:ext cx="29862064" cy="793887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000" baseline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Prostor pro další loga a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8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00338" y="15655711"/>
            <a:ext cx="30603825" cy="10807599"/>
          </a:xfrm>
          <a:prstGeom prst="rect">
            <a:avLst/>
          </a:prstGeom>
        </p:spPr>
        <p:txBody>
          <a:bodyPr lIns="471303" tIns="235653" rIns="471303" bIns="235653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675" y="28563570"/>
            <a:ext cx="25203150" cy="12881610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1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2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8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39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95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5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9" name="Zástupný symbol pro text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03" y="989563"/>
            <a:ext cx="23060561" cy="1587777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8100" b="1" baseline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NAME OF YOUR RESEARCH/TOPIC</a:t>
            </a:r>
            <a:endParaRPr lang="cs-CZ" dirty="0"/>
          </a:p>
        </p:txBody>
      </p:sp>
      <p:sp>
        <p:nvSpPr>
          <p:cNvPr id="10" name="Zástupný symbol pro text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01" y="2577334"/>
            <a:ext cx="22995450" cy="1190834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800" baseline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colleagues</a:t>
            </a:r>
            <a:endParaRPr lang="cs-CZ" dirty="0"/>
          </a:p>
        </p:txBody>
      </p:sp>
      <p:sp>
        <p:nvSpPr>
          <p:cNvPr id="11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1368403" y="3768170"/>
            <a:ext cx="23060561" cy="1194933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420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 smtClean="0"/>
              <a:t>Laboratory</a:t>
            </a:r>
            <a:r>
              <a:rPr lang="cs-CZ" dirty="0" smtClean="0"/>
              <a:t> and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/>
          </a:p>
        </p:txBody>
      </p:sp>
      <p:sp>
        <p:nvSpPr>
          <p:cNvPr id="12" name="Zástupný symbol pro text 27"/>
          <p:cNvSpPr>
            <a:spLocks noGrp="1"/>
          </p:cNvSpPr>
          <p:nvPr>
            <p:ph type="body" sz="quarter" idx="14" hasCustomPrompt="1"/>
          </p:nvPr>
        </p:nvSpPr>
        <p:spPr>
          <a:xfrm>
            <a:off x="1368403" y="48622856"/>
            <a:ext cx="29862064" cy="793887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000" baseline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More logos and </a:t>
            </a:r>
            <a:r>
              <a:rPr lang="cs-CZ" dirty="0" err="1" smtClean="0"/>
              <a:t>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94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6"/>
            <a:ext cx="36004500" cy="5752888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 userDrawn="1"/>
        </p:nvSpPr>
        <p:spPr>
          <a:xfrm>
            <a:off x="0" y="47731137"/>
            <a:ext cx="36004500" cy="2675173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lkejh\Desktop\logo plakát bil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1162" y="1512518"/>
            <a:ext cx="7920934" cy="26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2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713041" rtl="0" eaLnBrk="1" latinLnBrk="0" hangingPunct="1">
        <a:spcBef>
          <a:spcPct val="0"/>
        </a:spcBef>
        <a:buNone/>
        <a:defRPr sz="2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7389" indent="-176738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344" indent="-1472826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4300" kern="1200">
          <a:solidFill>
            <a:schemeClr val="tx1"/>
          </a:solidFill>
          <a:latin typeface="+mn-lt"/>
          <a:ea typeface="+mn-ea"/>
          <a:cs typeface="+mn-cs"/>
        </a:defRPr>
      </a:lvl2pPr>
      <a:lvl3pPr marL="589130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478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434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85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317377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67389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0304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65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13041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695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26077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0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391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9564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521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6"/>
            <a:ext cx="36004500" cy="5752888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0" y="47731137"/>
            <a:ext cx="36004500" cy="2675173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/>
          </a:p>
        </p:txBody>
      </p:sp>
      <p:pic>
        <p:nvPicPr>
          <p:cNvPr id="8" name="Picture 2" descr="C:\Users\lkejh\Desktop\logo plakát bile 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621" y="1531613"/>
            <a:ext cx="8131946" cy="26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3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4713041" rtl="0" eaLnBrk="1" latinLnBrk="0" hangingPunct="1">
        <a:spcBef>
          <a:spcPct val="0"/>
        </a:spcBef>
        <a:buNone/>
        <a:defRPr sz="2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7389" indent="-176738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344" indent="-1472826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4300" kern="1200">
          <a:solidFill>
            <a:schemeClr val="tx1"/>
          </a:solidFill>
          <a:latin typeface="+mn-lt"/>
          <a:ea typeface="+mn-ea"/>
          <a:cs typeface="+mn-cs"/>
        </a:defRPr>
      </a:lvl2pPr>
      <a:lvl3pPr marL="589130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478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434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85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317377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67389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0304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65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13041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695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26077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0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391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9564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521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6"/>
            <a:ext cx="36004500" cy="5752888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0" y="47731137"/>
            <a:ext cx="36004500" cy="267517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/>
          </a:p>
        </p:txBody>
      </p:sp>
      <p:pic>
        <p:nvPicPr>
          <p:cNvPr id="8" name="Picture 2" descr="C:\Users\lkejh\Desktop\logo plaká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621" y="1531613"/>
            <a:ext cx="7913664" cy="26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5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713041" rtl="0" eaLnBrk="1" latinLnBrk="0" hangingPunct="1">
        <a:spcBef>
          <a:spcPct val="0"/>
        </a:spcBef>
        <a:buNone/>
        <a:defRPr sz="2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7389" indent="-176738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344" indent="-1472826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4300" kern="1200">
          <a:solidFill>
            <a:schemeClr val="tx1"/>
          </a:solidFill>
          <a:latin typeface="+mn-lt"/>
          <a:ea typeface="+mn-ea"/>
          <a:cs typeface="+mn-cs"/>
        </a:defRPr>
      </a:lvl2pPr>
      <a:lvl3pPr marL="589130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478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434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85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317377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67389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0304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65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13041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695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26077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0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391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9564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521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6"/>
            <a:ext cx="36004500" cy="5752888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47731137"/>
            <a:ext cx="36004500" cy="2675173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/>
          </a:p>
        </p:txBody>
      </p:sp>
      <p:pic>
        <p:nvPicPr>
          <p:cNvPr id="9" name="Picture 2" descr="C:\Users\lkejh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947" y="1520791"/>
            <a:ext cx="8166190" cy="26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1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4713041" rtl="0" eaLnBrk="1" latinLnBrk="0" hangingPunct="1">
        <a:spcBef>
          <a:spcPct val="0"/>
        </a:spcBef>
        <a:buNone/>
        <a:defRPr sz="2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7389" indent="-176738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344" indent="-1472826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4300" kern="1200">
          <a:solidFill>
            <a:schemeClr val="tx1"/>
          </a:solidFill>
          <a:latin typeface="+mn-lt"/>
          <a:ea typeface="+mn-ea"/>
          <a:cs typeface="+mn-cs"/>
        </a:defRPr>
      </a:lvl2pPr>
      <a:lvl3pPr marL="589130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478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434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85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317377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67389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0304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65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13041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695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26077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0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391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9564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521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7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rý plakát 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drý plakát E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Šedý plakát 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Šedý plakát E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Vlastní</PresentationFormat>
  <Paragraphs>0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Modrý plakát CZ</vt:lpstr>
      <vt:lpstr>Modrý plakát EN</vt:lpstr>
      <vt:lpstr>Šedý plakát CZ</vt:lpstr>
      <vt:lpstr>Šedý plakát EN</vt:lpstr>
      <vt:lpstr>Prezentace aplikace PowerPoint</vt:lpstr>
    </vt:vector>
  </TitlesOfParts>
  <Company>1.LF.UK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39</cp:revision>
  <dcterms:created xsi:type="dcterms:W3CDTF">2015-10-07T07:31:11Z</dcterms:created>
  <dcterms:modified xsi:type="dcterms:W3CDTF">2015-10-08T11:17:52Z</dcterms:modified>
</cp:coreProperties>
</file>