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58" r:id="rId4"/>
  </p:sldIdLst>
  <p:sldSz cx="36004500" cy="504063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2196" y="-72"/>
      </p:cViewPr>
      <p:guideLst>
        <p:guide orient="horz" pos="1587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700338" y="15658642"/>
            <a:ext cx="30603825" cy="10804681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09"/>
            <a:ext cx="30603825" cy="10807603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5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6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  <p:sp>
        <p:nvSpPr>
          <p:cNvPr id="7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11"/>
            <a:ext cx="30603825" cy="1080759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8131946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7913664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947" y="1520791"/>
            <a:ext cx="8166190" cy="265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322023"/>
      </p:ext>
    </p:extLst>
  </p:cSld>
  <p:clrMapOvr>
    <a:masterClrMapping/>
  </p:clrMapOvr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41</cp:revision>
  <dcterms:created xsi:type="dcterms:W3CDTF">2015-10-07T07:31:11Z</dcterms:created>
  <dcterms:modified xsi:type="dcterms:W3CDTF">2015-10-08T11:18:35Z</dcterms:modified>
</cp:coreProperties>
</file>