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  <p:sldMasterId id="2147483664" r:id="rId3"/>
  </p:sldMasterIdLst>
  <p:notesMasterIdLst>
    <p:notesMasterId r:id="rId5"/>
  </p:notesMasterIdLst>
  <p:sldIdLst>
    <p:sldId id="259" r:id="rId4"/>
  </p:sldIdLst>
  <p:sldSz cx="36004500" cy="50406300"/>
  <p:notesSz cx="6858000" cy="9144000"/>
  <p:defaultTextStyle>
    <a:defPPr>
      <a:defRPr lang="cs-CZ"/>
    </a:defPPr>
    <a:lvl1pPr marL="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3"/>
    <a:srgbClr val="E6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2196" y="-72"/>
      </p:cViewPr>
      <p:guideLst>
        <p:guide orient="horz" pos="15876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EA49-CCA9-4965-B912-4AE0F92DE484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5C42-C438-47C2-BB3A-12560AF07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700338" y="15658642"/>
            <a:ext cx="30603825" cy="10804681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9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10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11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12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31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00338" y="15655709"/>
            <a:ext cx="30603825" cy="10807603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VAŠEHO PŘÍSPĚVKU</a:t>
            </a:r>
            <a:endParaRPr lang="cs-CZ" dirty="0"/>
          </a:p>
        </p:txBody>
      </p:sp>
      <p:sp>
        <p:nvSpPr>
          <p:cNvPr id="5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Jména autorů výzkumu/projektu</a:t>
            </a:r>
            <a:endParaRPr lang="cs-CZ" dirty="0"/>
          </a:p>
        </p:txBody>
      </p:sp>
      <p:sp>
        <p:nvSpPr>
          <p:cNvPr id="6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Pracoviště a další informace</a:t>
            </a:r>
            <a:endParaRPr lang="cs-CZ" dirty="0"/>
          </a:p>
        </p:txBody>
      </p:sp>
      <p:sp>
        <p:nvSpPr>
          <p:cNvPr id="7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Prostor pro další loga a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8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00338" y="15655711"/>
            <a:ext cx="30603825" cy="10807599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9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03" y="98956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10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01" y="257733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11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368403" y="376817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12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368403" y="48622856"/>
            <a:ext cx="29862064" cy="79388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94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8" name="Picture 2" descr="C:\Users\lkejh\Desktop\logo plakát bile e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0621" y="1531613"/>
            <a:ext cx="8131946" cy="264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3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8" name="Picture 2" descr="C:\Users\lkejh\Desktop\logo plaká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0621" y="1531613"/>
            <a:ext cx="7913664" cy="264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5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"/>
            <a:ext cx="36004500" cy="575288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47731137"/>
            <a:ext cx="36004500" cy="2675173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lkejh\Desktop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3947" y="1520791"/>
            <a:ext cx="8166190" cy="265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1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08955"/>
      </p:ext>
    </p:extLst>
  </p:cSld>
  <p:clrMapOvr>
    <a:masterClrMapping/>
  </p:clrMapOvr>
</p:sld>
</file>

<file path=ppt/theme/theme1.xml><?xml version="1.0" encoding="utf-8"?>
<a:theme xmlns:a="http://schemas.openxmlformats.org/drawingml/2006/main" name="Modr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edý plakát 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Šed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Modrý plakát EN</vt:lpstr>
      <vt:lpstr>Šedý plakát CZ</vt:lpstr>
      <vt:lpstr>Šedý plakát EN</vt:lpstr>
      <vt:lpstr>Prezentace aplikace PowerPoint</vt:lpstr>
    </vt:vector>
  </TitlesOfParts>
  <Company>1.LF.UK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40</cp:revision>
  <dcterms:created xsi:type="dcterms:W3CDTF">2015-10-07T07:31:11Z</dcterms:created>
  <dcterms:modified xsi:type="dcterms:W3CDTF">2015-10-08T11:18:13Z</dcterms:modified>
</cp:coreProperties>
</file>