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0" r:id="rId2"/>
    <p:sldMasterId id="2147483664" r:id="rId3"/>
  </p:sldMasterIdLst>
  <p:notesMasterIdLst>
    <p:notesMasterId r:id="rId5"/>
  </p:notesMasterIdLst>
  <p:sldIdLst>
    <p:sldId id="262" r:id="rId4"/>
  </p:sldIdLst>
  <p:sldSz cx="50406300" cy="36004500"/>
  <p:notesSz cx="6858000" cy="9144000"/>
  <p:defaultTextStyle>
    <a:defPPr>
      <a:defRPr lang="cs-CZ"/>
    </a:defPPr>
    <a:lvl1pPr marL="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3"/>
    <a:srgbClr val="E6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7" d="100"/>
          <a:sy n="27" d="100"/>
        </p:scale>
        <p:origin x="-498" y="144"/>
      </p:cViewPr>
      <p:guideLst>
        <p:guide orient="horz" pos="11340"/>
        <p:guide pos="158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5EA49-CCA9-4965-B912-4AE0F92DE484}" type="datetimeFigureOut">
              <a:rPr lang="cs-CZ" smtClean="0"/>
              <a:t>15.10.2015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85800"/>
            <a:ext cx="4800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A5C42-C438-47C2-BB3A-12560AF07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55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3780474" y="11184745"/>
            <a:ext cx="42845355" cy="7717629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7560945" y="20402550"/>
            <a:ext cx="35284410" cy="920115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13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915764" y="34420074"/>
            <a:ext cx="41806890" cy="1273888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More logos and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23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944566" y="73592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NAME OF YOUR RESEARCH/TOPIC</a:t>
            </a:r>
            <a:endParaRPr lang="cs-CZ" dirty="0"/>
          </a:p>
        </p:txBody>
      </p:sp>
      <p:sp>
        <p:nvSpPr>
          <p:cNvPr id="24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944564" y="232369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endParaRPr lang="cs-CZ" dirty="0"/>
          </a:p>
        </p:txBody>
      </p:sp>
      <p:sp>
        <p:nvSpPr>
          <p:cNvPr id="25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944566" y="351453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Laboratory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319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80474" y="11182650"/>
            <a:ext cx="42845355" cy="7719716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60945" y="20402550"/>
            <a:ext cx="35284410" cy="920115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8" name="Zástupný symbol pro text 27"/>
          <p:cNvSpPr>
            <a:spLocks noGrp="1"/>
          </p:cNvSpPr>
          <p:nvPr>
            <p:ph type="body" sz="quarter" idx="15" hasCustomPrompt="1"/>
          </p:nvPr>
        </p:nvSpPr>
        <p:spPr>
          <a:xfrm>
            <a:off x="1915764" y="34420074"/>
            <a:ext cx="41806890" cy="1273888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Prostor pro další loga a informace</a:t>
            </a:r>
            <a:endParaRPr lang="cs-CZ" dirty="0"/>
          </a:p>
        </p:txBody>
      </p:sp>
      <p:sp>
        <p:nvSpPr>
          <p:cNvPr id="12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944566" y="720330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VAŠEHO PŘÍSPĚVKU</a:t>
            </a:r>
            <a:endParaRPr lang="cs-CZ" dirty="0"/>
          </a:p>
        </p:txBody>
      </p:sp>
      <p:sp>
        <p:nvSpPr>
          <p:cNvPr id="13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944564" y="2308101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Jména autorů výzkumu/projektu</a:t>
            </a:r>
            <a:endParaRPr lang="cs-CZ" dirty="0"/>
          </a:p>
        </p:txBody>
      </p:sp>
      <p:sp>
        <p:nvSpPr>
          <p:cNvPr id="14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944566" y="3498937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Pracoviště a další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281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80474" y="11182651"/>
            <a:ext cx="42845355" cy="7719714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60945" y="20402550"/>
            <a:ext cx="35284410" cy="920115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12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915764" y="34420074"/>
            <a:ext cx="41806890" cy="1273888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More logos and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15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944566" y="720330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NAME OF YOUR RESEARCH/TOPIC</a:t>
            </a:r>
            <a:endParaRPr lang="cs-CZ" dirty="0"/>
          </a:p>
        </p:txBody>
      </p:sp>
      <p:sp>
        <p:nvSpPr>
          <p:cNvPr id="16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944564" y="2308101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endParaRPr lang="cs-CZ" dirty="0"/>
          </a:p>
        </p:txBody>
      </p:sp>
      <p:sp>
        <p:nvSpPr>
          <p:cNvPr id="17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944566" y="3498937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Laboratory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94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4"/>
            <a:ext cx="50406300" cy="5760000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0" y="34093670"/>
            <a:ext cx="50406300" cy="1910838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9" name="Picture 2" descr="C:\Users\lkejh\Desktop\logo plakát bile e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2" y="1831680"/>
            <a:ext cx="6445569" cy="20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83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4"/>
            <a:ext cx="50406300" cy="5760000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0" y="34093670"/>
            <a:ext cx="50406300" cy="1910838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9" name="Picture 2" descr="C:\Users\lkejh\Desktop\logo plaká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2" y="1831680"/>
            <a:ext cx="6272555" cy="20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65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4"/>
            <a:ext cx="50406300" cy="5760000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34093670"/>
            <a:ext cx="50406300" cy="1910838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10" name="Picture 2" descr="C:\Users\lkejh\Desktop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2" y="1831680"/>
            <a:ext cx="6446340" cy="20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71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86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rý plakát 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Šedý plakát 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Šedý plakát 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Modrý plakát EN</vt:lpstr>
      <vt:lpstr>Šedý plakát CZ</vt:lpstr>
      <vt:lpstr>Šedý plakát EN</vt:lpstr>
      <vt:lpstr>Prezentace aplikace PowerPoint</vt:lpstr>
    </vt:vector>
  </TitlesOfParts>
  <Company>1.LF.UK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48</cp:revision>
  <dcterms:created xsi:type="dcterms:W3CDTF">2015-10-07T07:31:11Z</dcterms:created>
  <dcterms:modified xsi:type="dcterms:W3CDTF">2015-10-15T11:55:55Z</dcterms:modified>
</cp:coreProperties>
</file>