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custDataLst>
    <p:tags r:id="rId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14" name="Obdélník 13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sp>
        <p:nvSpPr>
          <p:cNvPr id="1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prezentace </a:t>
            </a:r>
          </a:p>
          <a:p>
            <a:pPr lvl="0"/>
            <a:r>
              <a:rPr lang="cs-CZ" dirty="0" smtClean="0"/>
              <a:t>nebo výzkumu</a:t>
            </a:r>
            <a:endParaRPr lang="cs-CZ" dirty="0"/>
          </a:p>
        </p:txBody>
      </p:sp>
      <p:sp>
        <p:nvSpPr>
          <p:cNvPr id="17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Autor prezentace</a:t>
            </a:r>
            <a:endParaRPr lang="cs-CZ" dirty="0"/>
          </a:p>
        </p:txBody>
      </p:sp>
      <p:sp>
        <p:nvSpPr>
          <p:cNvPr id="18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ústavu nebo kliniky</a:t>
            </a:r>
            <a:endParaRPr lang="cs-CZ" dirty="0"/>
          </a:p>
        </p:txBody>
      </p:sp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88" y="3229205"/>
            <a:ext cx="2590056" cy="8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5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+  VF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7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8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pic>
        <p:nvPicPr>
          <p:cNvPr id="21" name="Obrázek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22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prezentace </a:t>
            </a:r>
          </a:p>
          <a:p>
            <a:pPr lvl="0"/>
            <a:r>
              <a:rPr lang="cs-CZ" dirty="0" smtClean="0"/>
              <a:t>nebo výzkumu</a:t>
            </a:r>
            <a:endParaRPr lang="cs-CZ" dirty="0"/>
          </a:p>
        </p:txBody>
      </p:sp>
      <p:sp>
        <p:nvSpPr>
          <p:cNvPr id="23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Autor prezentace</a:t>
            </a:r>
            <a:endParaRPr lang="cs-CZ" dirty="0"/>
          </a:p>
        </p:txBody>
      </p:sp>
      <p:sp>
        <p:nvSpPr>
          <p:cNvPr id="24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ústavu nebo kliniky</a:t>
            </a:r>
            <a:endParaRPr lang="cs-CZ" dirty="0"/>
          </a:p>
        </p:txBody>
      </p:sp>
      <p:pic>
        <p:nvPicPr>
          <p:cNvPr id="25" name="Obrázek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88" y="3229205"/>
            <a:ext cx="2590056" cy="889253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09" y="4481279"/>
            <a:ext cx="3301422" cy="6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19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2" y="0"/>
            <a:ext cx="11607858" cy="653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0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17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283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38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3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5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9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9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060&quot;&gt;&lt;/object&gt;&lt;object type=&quot;2&quot; unique_id=&quot;10061&quot;&gt;&lt;object type=&quot;3&quot; unique_id=&quot;10062&quot;&gt;&lt;property id=&quot;20148&quot; value=&quot;5&quot;/&gt;&lt;property id=&quot;20300&quot; value=&quot;Slide 1&quot;/&gt;&lt;property id=&quot;20307&quot; value=&quot;257&quot;/&gt;&lt;/object&gt;&lt;object type=&quot;3&quot; unique_id=&quot;10063&quot;&gt;&lt;property id=&quot;20148&quot; value=&quot;5&quot;/&gt;&lt;property id=&quot;20300&quot; value=&quot;Slide 2&quot;/&gt;&lt;property id=&quot;20307&quot; value=&quot;258&quot;/&gt;&lt;/object&gt;&lt;object type=&quot;3&quot; unique_id=&quot;1007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0</Words>
  <Application>Microsoft Office PowerPoint</Application>
  <PresentationFormat>Širokoúhlá obrazovka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Kejha</dc:creator>
  <cp:lastModifiedBy>Lukáš Kejha</cp:lastModifiedBy>
  <cp:revision>7</cp:revision>
  <dcterms:created xsi:type="dcterms:W3CDTF">2020-07-16T07:41:41Z</dcterms:created>
  <dcterms:modified xsi:type="dcterms:W3CDTF">2020-07-20T08:59:51Z</dcterms:modified>
</cp:coreProperties>
</file>