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7" r:id="rId4"/>
  </p:sldIdLst>
  <p:sldSz cx="9144000" cy="6858000" type="screen4x3"/>
  <p:notesSz cx="6858000" cy="9144000"/>
  <p:custDataLst>
    <p:tags r:id="rId7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1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0" autoAdjust="0"/>
  </p:normalViewPr>
  <p:slideViewPr>
    <p:cSldViewPr>
      <p:cViewPr varScale="1">
        <p:scale>
          <a:sx n="120" d="100"/>
          <a:sy n="120" d="100"/>
        </p:scale>
        <p:origin x="167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3B2A9-F504-4126-AFA0-D763EBBBC6CE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E5EF1-E992-4ED7-BAF7-64DD8FF33A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64858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EA64A-B9E6-41F4-8643-4B2A78C0C848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7F713-0508-4F9F-BAFB-143390E0F8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694586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lide 1. LF "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text 2"/>
          <p:cNvSpPr txBox="1">
            <a:spLocks/>
          </p:cNvSpPr>
          <p:nvPr userDrawn="1"/>
        </p:nvSpPr>
        <p:spPr>
          <a:xfrm>
            <a:off x="4237620" y="2045904"/>
            <a:ext cx="3430724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l"/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 hasCustomPrompt="1"/>
          </p:nvPr>
        </p:nvSpPr>
        <p:spPr>
          <a:xfrm>
            <a:off x="4237620" y="1412776"/>
            <a:ext cx="4319588" cy="3867633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3200" b="1" kern="0" cap="sm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název prezentace nebo výzkumu</a:t>
            </a:r>
            <a:endParaRPr lang="cs-CZ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15" hasCustomPrompt="1"/>
          </p:nvPr>
        </p:nvSpPr>
        <p:spPr>
          <a:xfrm>
            <a:off x="468313" y="1773238"/>
            <a:ext cx="3527425" cy="35961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Autor prezentace</a:t>
            </a:r>
            <a:endParaRPr lang="cs-CZ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16" hasCustomPrompt="1"/>
          </p:nvPr>
        </p:nvSpPr>
        <p:spPr>
          <a:xfrm>
            <a:off x="468313" y="2132856"/>
            <a:ext cx="3527425" cy="950912"/>
          </a:xfrm>
          <a:prstGeom prst="rect">
            <a:avLst/>
          </a:prstGeom>
          <a:noFill/>
        </p:spPr>
        <p:txBody>
          <a:bodyPr/>
          <a:lstStyle>
            <a:lvl1pPr marL="0" indent="0" algn="r">
              <a:buNone/>
              <a:defRPr sz="1800" baseline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Název ústavu nebo kliniky</a:t>
            </a:r>
            <a:endParaRPr lang="cs-CZ" dirty="0"/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6569075"/>
            <a:ext cx="2736850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Jméno – název prezentace</a:t>
            </a:r>
            <a:endParaRPr lang="cs-CZ" dirty="0"/>
          </a:p>
        </p:txBody>
      </p:sp>
      <p:sp>
        <p:nvSpPr>
          <p:cNvPr id="34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7020272" y="6569075"/>
            <a:ext cx="1944762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ústavu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77" y="3475850"/>
            <a:ext cx="2590056" cy="88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892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cap="none" baseline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6569075"/>
            <a:ext cx="2736850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Jméno – název prezentace</a:t>
            </a:r>
            <a:endParaRPr lang="cs-CZ" dirty="0"/>
          </a:p>
        </p:txBody>
      </p:sp>
      <p:sp>
        <p:nvSpPr>
          <p:cNvPr id="12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7020272" y="6569075"/>
            <a:ext cx="1944762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ústavu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7261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lide 1. LF +  VFN"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text 2"/>
          <p:cNvSpPr txBox="1">
            <a:spLocks/>
          </p:cNvSpPr>
          <p:nvPr userDrawn="1"/>
        </p:nvSpPr>
        <p:spPr>
          <a:xfrm>
            <a:off x="4237620" y="2045904"/>
            <a:ext cx="3430724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l"/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 hasCustomPrompt="1"/>
          </p:nvPr>
        </p:nvSpPr>
        <p:spPr>
          <a:xfrm>
            <a:off x="4237620" y="1412776"/>
            <a:ext cx="4319588" cy="3867633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3200" b="1" kern="0" cap="sm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název prezentace nebo výzkumu</a:t>
            </a:r>
            <a:endParaRPr lang="cs-CZ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15" hasCustomPrompt="1"/>
          </p:nvPr>
        </p:nvSpPr>
        <p:spPr>
          <a:xfrm>
            <a:off x="468313" y="1773238"/>
            <a:ext cx="3527425" cy="35961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Autor prezentace</a:t>
            </a:r>
            <a:endParaRPr lang="cs-CZ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16" hasCustomPrompt="1"/>
          </p:nvPr>
        </p:nvSpPr>
        <p:spPr>
          <a:xfrm>
            <a:off x="468313" y="2132856"/>
            <a:ext cx="3527425" cy="950912"/>
          </a:xfrm>
          <a:prstGeom prst="rect">
            <a:avLst/>
          </a:prstGeom>
          <a:noFill/>
        </p:spPr>
        <p:txBody>
          <a:bodyPr/>
          <a:lstStyle>
            <a:lvl1pPr marL="0" indent="0" algn="r">
              <a:buNone/>
              <a:defRPr sz="1800" baseline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Název ústavu nebo kliniky</a:t>
            </a:r>
            <a:endParaRPr lang="cs-CZ" dirty="0"/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6569075"/>
            <a:ext cx="2736850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Jméno – název prezentace</a:t>
            </a:r>
            <a:endParaRPr lang="cs-CZ" dirty="0"/>
          </a:p>
        </p:txBody>
      </p:sp>
      <p:sp>
        <p:nvSpPr>
          <p:cNvPr id="34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7020272" y="6569075"/>
            <a:ext cx="1944762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ústavu</a:t>
            </a:r>
            <a:endParaRPr lang="cs-CZ" dirty="0"/>
          </a:p>
        </p:txBody>
      </p:sp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77" y="3475850"/>
            <a:ext cx="2590056" cy="889253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98" y="4727924"/>
            <a:ext cx="3301422" cy="68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458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lide vlastní logo"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text 2"/>
          <p:cNvSpPr txBox="1">
            <a:spLocks/>
          </p:cNvSpPr>
          <p:nvPr userDrawn="1"/>
        </p:nvSpPr>
        <p:spPr>
          <a:xfrm>
            <a:off x="4237620" y="2045904"/>
            <a:ext cx="3430724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l"/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 hasCustomPrompt="1"/>
          </p:nvPr>
        </p:nvSpPr>
        <p:spPr>
          <a:xfrm>
            <a:off x="4237620" y="1412776"/>
            <a:ext cx="4319588" cy="3867633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3200" b="1" kern="0" cap="sm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název prezentace nebo výzkumu</a:t>
            </a:r>
            <a:endParaRPr lang="cs-CZ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15" hasCustomPrompt="1"/>
          </p:nvPr>
        </p:nvSpPr>
        <p:spPr>
          <a:xfrm>
            <a:off x="468313" y="1773238"/>
            <a:ext cx="3527425" cy="35961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Autor prezentace</a:t>
            </a:r>
            <a:endParaRPr lang="cs-CZ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16" hasCustomPrompt="1"/>
          </p:nvPr>
        </p:nvSpPr>
        <p:spPr>
          <a:xfrm>
            <a:off x="468313" y="2132856"/>
            <a:ext cx="3527425" cy="950912"/>
          </a:xfrm>
          <a:prstGeom prst="rect">
            <a:avLst/>
          </a:prstGeom>
          <a:noFill/>
        </p:spPr>
        <p:txBody>
          <a:bodyPr/>
          <a:lstStyle>
            <a:lvl1pPr marL="0" indent="0" algn="r">
              <a:buNone/>
              <a:defRPr sz="1800" baseline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Název ústavu nebo kliniky</a:t>
            </a:r>
            <a:endParaRPr lang="cs-CZ" dirty="0"/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6569075"/>
            <a:ext cx="2736850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Jméno – název prezentace</a:t>
            </a:r>
            <a:endParaRPr lang="cs-CZ" dirty="0"/>
          </a:p>
        </p:txBody>
      </p:sp>
      <p:sp>
        <p:nvSpPr>
          <p:cNvPr id="34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7020272" y="6569075"/>
            <a:ext cx="1944762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ústavu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sz="quarter" idx="19"/>
          </p:nvPr>
        </p:nvSpPr>
        <p:spPr>
          <a:xfrm>
            <a:off x="2594546" y="3068960"/>
            <a:ext cx="1257374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4832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6569075"/>
            <a:ext cx="2736850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Jméno – název prezentace</a:t>
            </a:r>
            <a:endParaRPr lang="cs-CZ" dirty="0"/>
          </a:p>
        </p:txBody>
      </p:sp>
      <p:sp>
        <p:nvSpPr>
          <p:cNvPr id="10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7020272" y="6569075"/>
            <a:ext cx="1944762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ústavu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6444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4248472" cy="4680520"/>
          </a:xfrm>
          <a:prstGeom prst="rect">
            <a:avLst/>
          </a:prstGeom>
        </p:spPr>
        <p:txBody>
          <a:bodyPr/>
          <a:lstStyle>
            <a:lvl1pPr>
              <a:defRPr sz="1600" b="0" cap="none" baseline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620688"/>
            <a:ext cx="8280920" cy="504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10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6569075"/>
            <a:ext cx="2736850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Jméno – název prezentace</a:t>
            </a:r>
            <a:endParaRPr lang="cs-CZ" dirty="0"/>
          </a:p>
        </p:txBody>
      </p:sp>
      <p:sp>
        <p:nvSpPr>
          <p:cNvPr id="11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7020272" y="6569075"/>
            <a:ext cx="1944762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ústavu</a:t>
            </a:r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9" hasCustomPrompt="1"/>
          </p:nvPr>
        </p:nvSpPr>
        <p:spPr>
          <a:xfrm>
            <a:off x="4787900" y="1268413"/>
            <a:ext cx="3887788" cy="4681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 smtClean="0"/>
              <a:t>Vložte obrázek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4387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6569075"/>
            <a:ext cx="2736850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Jméno – název prezentace</a:t>
            </a:r>
            <a:endParaRPr lang="cs-CZ" dirty="0"/>
          </a:p>
        </p:txBody>
      </p:sp>
      <p:sp>
        <p:nvSpPr>
          <p:cNvPr id="11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7020272" y="6569075"/>
            <a:ext cx="1944762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ústavu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3964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476672"/>
            <a:ext cx="4038600" cy="5649491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038600" cy="5649491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1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6569075"/>
            <a:ext cx="2736850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Jméno – název prezentace</a:t>
            </a:r>
            <a:endParaRPr lang="cs-CZ" dirty="0"/>
          </a:p>
        </p:txBody>
      </p:sp>
      <p:sp>
        <p:nvSpPr>
          <p:cNvPr id="12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7020272" y="6569075"/>
            <a:ext cx="1944762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ústavu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8521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340768"/>
            <a:ext cx="4040188" cy="478539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54868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340768"/>
            <a:ext cx="4041775" cy="478539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3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6569075"/>
            <a:ext cx="2736850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Jméno – název prezentace</a:t>
            </a:r>
            <a:endParaRPr lang="cs-CZ" dirty="0"/>
          </a:p>
        </p:txBody>
      </p:sp>
      <p:sp>
        <p:nvSpPr>
          <p:cNvPr id="14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7020272" y="6569075"/>
            <a:ext cx="1944762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ústavu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8991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6569075"/>
            <a:ext cx="2736850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Jméno – název prezentace</a:t>
            </a:r>
            <a:endParaRPr lang="cs-CZ" dirty="0"/>
          </a:p>
        </p:txBody>
      </p:sp>
      <p:sp>
        <p:nvSpPr>
          <p:cNvPr id="12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7020272" y="6569075"/>
            <a:ext cx="1944762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ústavu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7499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121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89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54" r:id="rId4"/>
    <p:sldLayoutId id="2147483650" r:id="rId5"/>
    <p:sldLayoutId id="2147483651" r:id="rId6"/>
    <p:sldLayoutId id="2147483652" r:id="rId7"/>
    <p:sldLayoutId id="2147483653" r:id="rId8"/>
    <p:sldLayoutId id="2147483656" r:id="rId9"/>
    <p:sldLayoutId id="2147483657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1" i="0" u="none" kern="1200" cap="small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b="1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1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43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962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7&quot;/&gt;&lt;/object&gt;&lt;/object&gt;&lt;object type=&quot;8&quot; unique_id=&quot;10010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sablona-2017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sablona-2017</Template>
  <TotalTime>13</TotalTime>
  <Words>0</Words>
  <Application>Microsoft Office PowerPoint</Application>
  <PresentationFormat>Předvádění na obrazovce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sablona-2017</vt:lpstr>
      <vt:lpstr>Prezentace aplikace PowerPoint</vt:lpstr>
      <vt:lpstr>Prezentace aplikace PowerPoint</vt:lpstr>
      <vt:lpstr>Prezentace aplikace PowerPoint</vt:lpstr>
    </vt:vector>
  </TitlesOfParts>
  <Company>1.LF.UK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Lukáš Kejha</cp:lastModifiedBy>
  <cp:revision>4</cp:revision>
  <dcterms:created xsi:type="dcterms:W3CDTF">2017-12-20T12:04:12Z</dcterms:created>
  <dcterms:modified xsi:type="dcterms:W3CDTF">2020-07-16T07:30:22Z</dcterms:modified>
</cp:coreProperties>
</file>