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custDataLst>
    <p:tags r:id="rId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Kejha" userId="239f3b63-4020-47f2-acc2-7c11a6059c4c" providerId="ADAL" clId="{76C9A0BF-04A0-4972-9133-7BA115AAF27A}"/>
    <pc:docChg chg="undo custSel modSld">
      <pc:chgData name="Lukáš Kejha" userId="239f3b63-4020-47f2-acc2-7c11a6059c4c" providerId="ADAL" clId="{76C9A0BF-04A0-4972-9133-7BA115AAF27A}" dt="2023-01-31T08:46:36.974" v="16" actId="478"/>
      <pc:docMkLst>
        <pc:docMk/>
      </pc:docMkLst>
      <pc:sldChg chg="modSp mod">
        <pc:chgData name="Lukáš Kejha" userId="239f3b63-4020-47f2-acc2-7c11a6059c4c" providerId="ADAL" clId="{76C9A0BF-04A0-4972-9133-7BA115AAF27A}" dt="2023-01-31T08:46:05.083" v="7"/>
        <pc:sldMkLst>
          <pc:docMk/>
          <pc:sldMk cId="3302518598" sldId="257"/>
        </pc:sldMkLst>
        <pc:spChg chg="mod">
          <ac:chgData name="Lukáš Kejha" userId="239f3b63-4020-47f2-acc2-7c11a6059c4c" providerId="ADAL" clId="{76C9A0BF-04A0-4972-9133-7BA115AAF27A}" dt="2023-01-31T08:45:57.823" v="6" actId="20577"/>
          <ac:spMkLst>
            <pc:docMk/>
            <pc:sldMk cId="3302518598" sldId="257"/>
            <ac:spMk id="2" creationId="{00000000-0000-0000-0000-000000000000}"/>
          </ac:spMkLst>
        </pc:spChg>
        <pc:spChg chg="mod">
          <ac:chgData name="Lukáš Kejha" userId="239f3b63-4020-47f2-acc2-7c11a6059c4c" providerId="ADAL" clId="{76C9A0BF-04A0-4972-9133-7BA115AAF27A}" dt="2023-01-31T08:46:05.083" v="7"/>
          <ac:spMkLst>
            <pc:docMk/>
            <pc:sldMk cId="3302518598" sldId="257"/>
            <ac:spMk id="3" creationId="{00000000-0000-0000-0000-000000000000}"/>
          </ac:spMkLst>
        </pc:spChg>
        <pc:spChg chg="mod">
          <ac:chgData name="Lukáš Kejha" userId="239f3b63-4020-47f2-acc2-7c11a6059c4c" providerId="ADAL" clId="{76C9A0BF-04A0-4972-9133-7BA115AAF27A}" dt="2023-01-31T08:45:45.043" v="4"/>
          <ac:spMkLst>
            <pc:docMk/>
            <pc:sldMk cId="3302518598" sldId="257"/>
            <ac:spMk id="4" creationId="{00000000-0000-0000-0000-000000000000}"/>
          </ac:spMkLst>
        </pc:spChg>
        <pc:spChg chg="mod">
          <ac:chgData name="Lukáš Kejha" userId="239f3b63-4020-47f2-acc2-7c11a6059c4c" providerId="ADAL" clId="{76C9A0BF-04A0-4972-9133-7BA115AAF27A}" dt="2023-01-31T08:45:38.106" v="2"/>
          <ac:spMkLst>
            <pc:docMk/>
            <pc:sldMk cId="3302518598" sldId="257"/>
            <ac:spMk id="5" creationId="{00000000-0000-0000-0000-000000000000}"/>
          </ac:spMkLst>
        </pc:spChg>
        <pc:spChg chg="mod">
          <ac:chgData name="Lukáš Kejha" userId="239f3b63-4020-47f2-acc2-7c11a6059c4c" providerId="ADAL" clId="{76C9A0BF-04A0-4972-9133-7BA115AAF27A}" dt="2023-01-31T08:45:39.812" v="3"/>
          <ac:spMkLst>
            <pc:docMk/>
            <pc:sldMk cId="3302518598" sldId="257"/>
            <ac:spMk id="6" creationId="{00000000-0000-0000-0000-000000000000}"/>
          </ac:spMkLst>
        </pc:spChg>
      </pc:sldChg>
      <pc:sldChg chg="addSp delSp modSp mod">
        <pc:chgData name="Lukáš Kejha" userId="239f3b63-4020-47f2-acc2-7c11a6059c4c" providerId="ADAL" clId="{76C9A0BF-04A0-4972-9133-7BA115AAF27A}" dt="2023-01-31T08:46:20.492" v="11"/>
        <pc:sldMkLst>
          <pc:docMk/>
          <pc:sldMk cId="1936952386" sldId="258"/>
        </pc:sldMkLst>
        <pc:spChg chg="del">
          <ac:chgData name="Lukáš Kejha" userId="239f3b63-4020-47f2-acc2-7c11a6059c4c" providerId="ADAL" clId="{76C9A0BF-04A0-4972-9133-7BA115AAF27A}" dt="2023-01-31T08:46:18.462" v="9" actId="478"/>
          <ac:spMkLst>
            <pc:docMk/>
            <pc:sldMk cId="1936952386" sldId="258"/>
            <ac:spMk id="2" creationId="{00000000-0000-0000-0000-000000000000}"/>
          </ac:spMkLst>
        </pc:spChg>
        <pc:spChg chg="del">
          <ac:chgData name="Lukáš Kejha" userId="239f3b63-4020-47f2-acc2-7c11a6059c4c" providerId="ADAL" clId="{76C9A0BF-04A0-4972-9133-7BA115AAF27A}" dt="2023-01-31T08:46:19.630" v="10" actId="478"/>
          <ac:spMkLst>
            <pc:docMk/>
            <pc:sldMk cId="1936952386" sldId="258"/>
            <ac:spMk id="3" creationId="{00000000-0000-0000-0000-000000000000}"/>
          </ac:spMkLst>
        </pc:spChg>
        <pc:spChg chg="del">
          <ac:chgData name="Lukáš Kejha" userId="239f3b63-4020-47f2-acc2-7c11a6059c4c" providerId="ADAL" clId="{76C9A0BF-04A0-4972-9133-7BA115AAF27A}" dt="2023-01-31T08:46:15.333" v="8" actId="478"/>
          <ac:spMkLst>
            <pc:docMk/>
            <pc:sldMk cId="1936952386" sldId="258"/>
            <ac:spMk id="4" creationId="{00000000-0000-0000-0000-000000000000}"/>
          </ac:spMkLst>
        </pc:spChg>
        <pc:spChg chg="del">
          <ac:chgData name="Lukáš Kejha" userId="239f3b63-4020-47f2-acc2-7c11a6059c4c" providerId="ADAL" clId="{76C9A0BF-04A0-4972-9133-7BA115AAF27A}" dt="2023-01-31T08:46:15.333" v="8" actId="478"/>
          <ac:spMkLst>
            <pc:docMk/>
            <pc:sldMk cId="1936952386" sldId="258"/>
            <ac:spMk id="5" creationId="{00000000-0000-0000-0000-000000000000}"/>
          </ac:spMkLst>
        </pc:spChg>
        <pc:spChg chg="del">
          <ac:chgData name="Lukáš Kejha" userId="239f3b63-4020-47f2-acc2-7c11a6059c4c" providerId="ADAL" clId="{76C9A0BF-04A0-4972-9133-7BA115AAF27A}" dt="2023-01-31T08:46:15.333" v="8" actId="478"/>
          <ac:spMkLst>
            <pc:docMk/>
            <pc:sldMk cId="1936952386" sldId="258"/>
            <ac:spMk id="6" creationId="{00000000-0000-0000-0000-000000000000}"/>
          </ac:spMkLst>
        </pc:spChg>
        <pc:spChg chg="add mod">
          <ac:chgData name="Lukáš Kejha" userId="239f3b63-4020-47f2-acc2-7c11a6059c4c" providerId="ADAL" clId="{76C9A0BF-04A0-4972-9133-7BA115AAF27A}" dt="2023-01-31T08:46:20.492" v="11"/>
          <ac:spMkLst>
            <pc:docMk/>
            <pc:sldMk cId="1936952386" sldId="258"/>
            <ac:spMk id="7" creationId="{58F434B7-3DEC-490B-A2D9-B78D59BAC68A}"/>
          </ac:spMkLst>
        </pc:spChg>
        <pc:spChg chg="add mod">
          <ac:chgData name="Lukáš Kejha" userId="239f3b63-4020-47f2-acc2-7c11a6059c4c" providerId="ADAL" clId="{76C9A0BF-04A0-4972-9133-7BA115AAF27A}" dt="2023-01-31T08:46:20.492" v="11"/>
          <ac:spMkLst>
            <pc:docMk/>
            <pc:sldMk cId="1936952386" sldId="258"/>
            <ac:spMk id="8" creationId="{779C598C-36C2-458D-ADB9-5AB813DDAE87}"/>
          </ac:spMkLst>
        </pc:spChg>
        <pc:spChg chg="add mod">
          <ac:chgData name="Lukáš Kejha" userId="239f3b63-4020-47f2-acc2-7c11a6059c4c" providerId="ADAL" clId="{76C9A0BF-04A0-4972-9133-7BA115AAF27A}" dt="2023-01-31T08:46:20.492" v="11"/>
          <ac:spMkLst>
            <pc:docMk/>
            <pc:sldMk cId="1936952386" sldId="258"/>
            <ac:spMk id="9" creationId="{84D8973A-C6C0-4A90-BBAF-CE75B2AE46AA}"/>
          </ac:spMkLst>
        </pc:spChg>
        <pc:spChg chg="add mod">
          <ac:chgData name="Lukáš Kejha" userId="239f3b63-4020-47f2-acc2-7c11a6059c4c" providerId="ADAL" clId="{76C9A0BF-04A0-4972-9133-7BA115AAF27A}" dt="2023-01-31T08:46:20.492" v="11"/>
          <ac:spMkLst>
            <pc:docMk/>
            <pc:sldMk cId="1936952386" sldId="258"/>
            <ac:spMk id="10" creationId="{40F28CEE-52D0-4BE3-ABC0-A4C05B2B18D5}"/>
          </ac:spMkLst>
        </pc:spChg>
        <pc:spChg chg="add mod">
          <ac:chgData name="Lukáš Kejha" userId="239f3b63-4020-47f2-acc2-7c11a6059c4c" providerId="ADAL" clId="{76C9A0BF-04A0-4972-9133-7BA115AAF27A}" dt="2023-01-31T08:46:20.492" v="11"/>
          <ac:spMkLst>
            <pc:docMk/>
            <pc:sldMk cId="1936952386" sldId="258"/>
            <ac:spMk id="11" creationId="{9760F05F-427F-4C03-94E7-6E9E0E96820E}"/>
          </ac:spMkLst>
        </pc:spChg>
      </pc:sldChg>
      <pc:sldChg chg="addSp delSp modSp mod">
        <pc:chgData name="Lukáš Kejha" userId="239f3b63-4020-47f2-acc2-7c11a6059c4c" providerId="ADAL" clId="{76C9A0BF-04A0-4972-9133-7BA115AAF27A}" dt="2023-01-31T08:46:36.974" v="16" actId="478"/>
        <pc:sldMkLst>
          <pc:docMk/>
          <pc:sldMk cId="1498294024" sldId="259"/>
        </pc:sldMkLst>
        <pc:spChg chg="del">
          <ac:chgData name="Lukáš Kejha" userId="239f3b63-4020-47f2-acc2-7c11a6059c4c" providerId="ADAL" clId="{76C9A0BF-04A0-4972-9133-7BA115AAF27A}" dt="2023-01-31T08:46:29.446" v="12" actId="478"/>
          <ac:spMkLst>
            <pc:docMk/>
            <pc:sldMk cId="1498294024" sldId="259"/>
            <ac:spMk id="2" creationId="{00000000-0000-0000-0000-000000000000}"/>
          </ac:spMkLst>
        </pc:spChg>
        <pc:spChg chg="del">
          <ac:chgData name="Lukáš Kejha" userId="239f3b63-4020-47f2-acc2-7c11a6059c4c" providerId="ADAL" clId="{76C9A0BF-04A0-4972-9133-7BA115AAF27A}" dt="2023-01-31T08:46:29.446" v="12" actId="478"/>
          <ac:spMkLst>
            <pc:docMk/>
            <pc:sldMk cId="1498294024" sldId="259"/>
            <ac:spMk id="3" creationId="{00000000-0000-0000-0000-000000000000}"/>
          </ac:spMkLst>
        </pc:spChg>
        <pc:spChg chg="add mod">
          <ac:chgData name="Lukáš Kejha" userId="239f3b63-4020-47f2-acc2-7c11a6059c4c" providerId="ADAL" clId="{76C9A0BF-04A0-4972-9133-7BA115AAF27A}" dt="2023-01-31T08:46:32.686" v="13"/>
          <ac:spMkLst>
            <pc:docMk/>
            <pc:sldMk cId="1498294024" sldId="259"/>
            <ac:spMk id="4" creationId="{9B5661B5-BBFB-4167-94CC-0BBC51EFCF64}"/>
          </ac:spMkLst>
        </pc:spChg>
        <pc:spChg chg="add mod">
          <ac:chgData name="Lukáš Kejha" userId="239f3b63-4020-47f2-acc2-7c11a6059c4c" providerId="ADAL" clId="{76C9A0BF-04A0-4972-9133-7BA115AAF27A}" dt="2023-01-31T08:46:32.686" v="13"/>
          <ac:spMkLst>
            <pc:docMk/>
            <pc:sldMk cId="1498294024" sldId="259"/>
            <ac:spMk id="5" creationId="{32268300-9CBF-4666-9011-02D3193ADBA8}"/>
          </ac:spMkLst>
        </pc:spChg>
        <pc:spChg chg="add del mod">
          <ac:chgData name="Lukáš Kejha" userId="239f3b63-4020-47f2-acc2-7c11a6059c4c" providerId="ADAL" clId="{76C9A0BF-04A0-4972-9133-7BA115AAF27A}" dt="2023-01-31T08:46:36.974" v="16" actId="478"/>
          <ac:spMkLst>
            <pc:docMk/>
            <pc:sldMk cId="1498294024" sldId="259"/>
            <ac:spMk id="6" creationId="{A50C9376-97FB-4E49-998D-F9F1773383BD}"/>
          </ac:spMkLst>
        </pc:spChg>
        <pc:spChg chg="add del mod">
          <ac:chgData name="Lukáš Kejha" userId="239f3b63-4020-47f2-acc2-7c11a6059c4c" providerId="ADAL" clId="{76C9A0BF-04A0-4972-9133-7BA115AAF27A}" dt="2023-01-31T08:46:34.671" v="14" actId="478"/>
          <ac:spMkLst>
            <pc:docMk/>
            <pc:sldMk cId="1498294024" sldId="259"/>
            <ac:spMk id="7" creationId="{04C8CC53-F6EC-4993-952B-643143800377}"/>
          </ac:spMkLst>
        </pc:spChg>
        <pc:spChg chg="add del mod">
          <ac:chgData name="Lukáš Kejha" userId="239f3b63-4020-47f2-acc2-7c11a6059c4c" providerId="ADAL" clId="{76C9A0BF-04A0-4972-9133-7BA115AAF27A}" dt="2023-01-31T08:46:35.814" v="15" actId="478"/>
          <ac:spMkLst>
            <pc:docMk/>
            <pc:sldMk cId="1498294024" sldId="259"/>
            <ac:spMk id="8" creationId="{AFA165BC-2360-43E9-8D1D-21A9449082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14" name="Obdélník 13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1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</a:t>
            </a:r>
          </a:p>
          <a:p>
            <a:pPr lvl="0"/>
            <a:r>
              <a:rPr lang="cs-CZ" dirty="0"/>
              <a:t>nebo výzkumu</a:t>
            </a:r>
          </a:p>
        </p:txBody>
      </p:sp>
      <p:sp>
        <p:nvSpPr>
          <p:cNvPr id="17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18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pic>
        <p:nvPicPr>
          <p:cNvPr id="23" name="Obrázek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73" y="3202324"/>
            <a:ext cx="2591520" cy="88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5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7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8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21" name="Obrázek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22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</a:t>
            </a:r>
          </a:p>
          <a:p>
            <a:pPr lvl="0"/>
            <a:r>
              <a:rPr lang="cs-CZ" dirty="0"/>
              <a:t>nebo výzkumu</a:t>
            </a:r>
          </a:p>
        </p:txBody>
      </p:sp>
      <p:sp>
        <p:nvSpPr>
          <p:cNvPr id="23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24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73" y="3202324"/>
            <a:ext cx="2591520" cy="889755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32" y="4198008"/>
            <a:ext cx="3939039" cy="11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69619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2" y="0"/>
            <a:ext cx="11607858" cy="6530073"/>
          </a:xfrm>
          <a:prstGeom prst="rect">
            <a:avLst/>
          </a:prstGeom>
        </p:spPr>
      </p:pic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129288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85501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65628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97938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Name - Name of the presentation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institute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Title of presentation or research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Name of the institute or clinic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51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1">
            <a:extLst>
              <a:ext uri="{FF2B5EF4-FFF2-40B4-BE49-F238E27FC236}">
                <a16:creationId xmlns:a16="http://schemas.microsoft.com/office/drawing/2014/main" id="{58F434B7-3DEC-490B-A2D9-B78D59BAC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0222" y="6525344"/>
            <a:ext cx="6050894" cy="244301"/>
          </a:xfrm>
        </p:spPr>
        <p:txBody>
          <a:bodyPr/>
          <a:lstStyle/>
          <a:p>
            <a:r>
              <a:rPr lang="en-US" dirty="0"/>
              <a:t>Name - Name of the presentation</a:t>
            </a:r>
            <a:endParaRPr lang="cs-CZ" dirty="0"/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id="{779C598C-36C2-458D-ADB9-5AB813DDAE8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6167" y="6525344"/>
            <a:ext cx="4969293" cy="244301"/>
          </a:xfrm>
        </p:spPr>
        <p:txBody>
          <a:bodyPr/>
          <a:lstStyle/>
          <a:p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institute</a:t>
            </a:r>
          </a:p>
          <a:p>
            <a:endParaRPr lang="cs-CZ" dirty="0"/>
          </a:p>
        </p:txBody>
      </p:sp>
      <p:sp>
        <p:nvSpPr>
          <p:cNvPr id="9" name="Zástupný symbol pro text 3">
            <a:extLst>
              <a:ext uri="{FF2B5EF4-FFF2-40B4-BE49-F238E27FC236}">
                <a16:creationId xmlns:a16="http://schemas.microsoft.com/office/drawing/2014/main" id="{84D8973A-C6C0-4A90-BBAF-CE75B2AE46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7753" y="1466921"/>
            <a:ext cx="4319588" cy="3867633"/>
          </a:xfrm>
        </p:spPr>
        <p:txBody>
          <a:bodyPr/>
          <a:lstStyle/>
          <a:p>
            <a:r>
              <a:rPr lang="en-US" dirty="0"/>
              <a:t>Title of presentation or research</a:t>
            </a:r>
            <a:endParaRPr lang="cs-CZ" dirty="0"/>
          </a:p>
          <a:p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40F28CEE-52D0-4BE3-ABC0-A4C05B2B1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76525" y="1526591"/>
            <a:ext cx="3527425" cy="359618"/>
          </a:xfrm>
        </p:spPr>
        <p:txBody>
          <a:bodyPr/>
          <a:lstStyle/>
          <a:p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  <a:p>
            <a:endParaRPr lang="cs-CZ" dirty="0"/>
          </a:p>
        </p:txBody>
      </p:sp>
      <p:sp>
        <p:nvSpPr>
          <p:cNvPr id="11" name="Zástupný symbol pro text 5">
            <a:extLst>
              <a:ext uri="{FF2B5EF4-FFF2-40B4-BE49-F238E27FC236}">
                <a16:creationId xmlns:a16="http://schemas.microsoft.com/office/drawing/2014/main" id="{9760F05F-427F-4C03-94E7-6E9E0E9682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76525" y="1886209"/>
            <a:ext cx="3527425" cy="950912"/>
          </a:xfrm>
        </p:spPr>
        <p:txBody>
          <a:bodyPr/>
          <a:lstStyle/>
          <a:p>
            <a:r>
              <a:rPr lang="en-US" dirty="0"/>
              <a:t>Name of the institute or clinic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95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1">
            <a:extLst>
              <a:ext uri="{FF2B5EF4-FFF2-40B4-BE49-F238E27FC236}">
                <a16:creationId xmlns:a16="http://schemas.microsoft.com/office/drawing/2014/main" id="{9B5661B5-BBFB-4167-94CC-0BBC51EFCF6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0222" y="6525344"/>
            <a:ext cx="6050894" cy="244301"/>
          </a:xfrm>
        </p:spPr>
        <p:txBody>
          <a:bodyPr/>
          <a:lstStyle/>
          <a:p>
            <a:r>
              <a:rPr lang="en-US" dirty="0"/>
              <a:t>Name - Name of the presentation</a:t>
            </a:r>
            <a:endParaRPr lang="cs-CZ" dirty="0"/>
          </a:p>
        </p:txBody>
      </p:sp>
      <p:sp>
        <p:nvSpPr>
          <p:cNvPr id="5" name="Zástupný symbol pro text 2">
            <a:extLst>
              <a:ext uri="{FF2B5EF4-FFF2-40B4-BE49-F238E27FC236}">
                <a16:creationId xmlns:a16="http://schemas.microsoft.com/office/drawing/2014/main" id="{32268300-9CBF-4666-9011-02D3193ADBA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76167" y="6525344"/>
            <a:ext cx="4969293" cy="244301"/>
          </a:xfrm>
        </p:spPr>
        <p:txBody>
          <a:bodyPr/>
          <a:lstStyle/>
          <a:p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institute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2940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060&quot;&gt;&lt;/object&gt;&lt;object type=&quot;2&quot; unique_id=&quot;10061&quot;&gt;&lt;object type=&quot;3&quot; unique_id=&quot;10062&quot;&gt;&lt;property id=&quot;20148&quot; value=&quot;5&quot;/&gt;&lt;property id=&quot;20300&quot; value=&quot;Slide 1&quot;/&gt;&lt;property id=&quot;20307&quot; value=&quot;257&quot;/&gt;&lt;/object&gt;&lt;object type=&quot;3&quot; unique_id=&quot;10063&quot;&gt;&lt;property id=&quot;20148&quot; value=&quot;5&quot;/&gt;&lt;property id=&quot;20300&quot; value=&quot;Slide 2&quot;/&gt;&lt;property id=&quot;20307&quot; value=&quot;258&quot;/&gt;&lt;/object&gt;&lt;object type=&quot;3&quot; unique_id=&quot;10104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60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Kejha</dc:creator>
  <cp:lastModifiedBy>Lukáš Kejha</cp:lastModifiedBy>
  <cp:revision>9</cp:revision>
  <dcterms:created xsi:type="dcterms:W3CDTF">2020-07-16T07:41:41Z</dcterms:created>
  <dcterms:modified xsi:type="dcterms:W3CDTF">2023-01-31T08:46:37Z</dcterms:modified>
</cp:coreProperties>
</file>