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59" r:id="rId4"/>
    <p:sldId id="260" r:id="rId5"/>
    <p:sldId id="261" r:id="rId6"/>
    <p:sldId id="264" r:id="rId7"/>
    <p:sldId id="258" r:id="rId8"/>
    <p:sldId id="257" r:id="rId9"/>
    <p:sldId id="271" r:id="rId10"/>
    <p:sldId id="265" r:id="rId11"/>
    <p:sldId id="266" r:id="rId12"/>
    <p:sldId id="267" r:id="rId13"/>
    <p:sldId id="268" r:id="rId14"/>
    <p:sldId id="269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0" autoAdjust="0"/>
  </p:normalViewPr>
  <p:slideViewPr>
    <p:cSldViewPr>
      <p:cViewPr varScale="1">
        <p:scale>
          <a:sx n="132" d="100"/>
          <a:sy n="132" d="100"/>
        </p:scale>
        <p:origin x="27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B2A9-F504-4126-AFA0-D763EBBBC6CE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5EF1-E992-4ED7-BAF7-64DD8FF33A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485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A64A-B9E6-41F4-8643-4B2A78C0C848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F713-0508-4F9F-BAFB-143390E0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458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prezentace nebo výzkumu</a:t>
            </a:r>
            <a:endParaRPr lang="cs-CZ" dirty="0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Autor prezentace</a:t>
            </a:r>
            <a:endParaRPr lang="cs-CZ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ústavu nebo kliniky</a:t>
            </a:r>
            <a:endParaRPr lang="cs-CZ" dirty="0"/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26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+  VFN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prezentace nebo výzkumu</a:t>
            </a:r>
            <a:endParaRPr lang="cs-CZ" dirty="0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Autor prezentace</a:t>
            </a:r>
            <a:endParaRPr lang="cs-CZ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ústavu nebo kliniky</a:t>
            </a:r>
            <a:endParaRPr lang="cs-CZ" dirty="0"/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" y="4727924"/>
            <a:ext cx="3301422" cy="6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vlastní logo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prezentace nebo výzkumu</a:t>
            </a:r>
            <a:endParaRPr lang="cs-CZ" dirty="0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Autor prezentace</a:t>
            </a:r>
            <a:endParaRPr lang="cs-CZ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ústavu nebo kliniky</a:t>
            </a:r>
            <a:endParaRPr lang="cs-CZ" dirty="0"/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9"/>
          </p:nvPr>
        </p:nvSpPr>
        <p:spPr>
          <a:xfrm>
            <a:off x="2594546" y="3068960"/>
            <a:ext cx="125737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83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44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248472" cy="4680520"/>
          </a:xfrm>
          <a:prstGeom prst="rect">
            <a:avLst/>
          </a:prstGeom>
        </p:spPr>
        <p:txBody>
          <a:bodyPr/>
          <a:lstStyle>
            <a:lvl1pPr>
              <a:defRPr sz="1600" b="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4787900" y="1268413"/>
            <a:ext cx="3887788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Vložte obrázek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38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96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52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3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1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9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Jméno – název prezentace</a:t>
            </a:r>
            <a:endParaRPr lang="cs-CZ" dirty="0"/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ústavu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49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4" r:id="rId4"/>
    <p:sldLayoutId id="2147483650" r:id="rId5"/>
    <p:sldLayoutId id="2147483651" r:id="rId6"/>
    <p:sldLayoutId id="2147483652" r:id="rId7"/>
    <p:sldLayoutId id="2147483653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Ukončení zkouškového </a:t>
            </a:r>
            <a:r>
              <a:rPr lang="cs-CZ" dirty="0" smtClean="0">
                <a:latin typeface="+mj-lt"/>
              </a:rPr>
              <a:t>období</a:t>
            </a:r>
          </a:p>
          <a:p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předběžné </a:t>
            </a:r>
            <a:r>
              <a:rPr lang="cs-CZ" dirty="0">
                <a:latin typeface="+mj-lt"/>
              </a:rPr>
              <a:t>výsledky </a:t>
            </a:r>
            <a:r>
              <a:rPr lang="cs-CZ" dirty="0" err="1">
                <a:latin typeface="+mj-lt"/>
              </a:rPr>
              <a:t>SRZk</a:t>
            </a:r>
            <a:r>
              <a:rPr lang="cs-CZ" dirty="0">
                <a:latin typeface="+mj-lt"/>
              </a:rPr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smtClean="0"/>
              <a:t>Tomáš Grus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smtClean="0"/>
              <a:t>II. Chirurgická klinika kardiovaskulární chirurgie VFN a 1.LF UK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1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548680"/>
            <a:ext cx="2713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Pediatrie - </a:t>
            </a:r>
            <a:r>
              <a:rPr lang="cs-CZ" sz="3600" dirty="0" smtClean="0"/>
              <a:t>AP</a:t>
            </a:r>
            <a:endParaRPr lang="cs-CZ" sz="36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2" y="1482686"/>
            <a:ext cx="1005927" cy="40419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0786" t="57560" r="6689" b="7161"/>
          <a:stretch/>
        </p:blipFill>
        <p:spPr>
          <a:xfrm>
            <a:off x="1258539" y="1543100"/>
            <a:ext cx="7652363" cy="39678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672" y="1509311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48680"/>
            <a:ext cx="5624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Hygiena a epidemiologie - ČP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1005927" cy="40419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0786" t="57560" r="6689" b="7161"/>
          <a:stretch/>
        </p:blipFill>
        <p:spPr>
          <a:xfrm>
            <a:off x="1453683" y="1736812"/>
            <a:ext cx="7656409" cy="39699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699672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548680"/>
            <a:ext cx="5645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Hygiena a epidemiologie - </a:t>
            </a:r>
            <a:r>
              <a:rPr lang="cs-CZ" sz="3600" dirty="0" smtClean="0"/>
              <a:t>AP</a:t>
            </a:r>
            <a:endParaRPr lang="cs-CZ" sz="36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0787" t="57560" r="7114" b="8984"/>
          <a:stretch/>
        </p:blipFill>
        <p:spPr>
          <a:xfrm>
            <a:off x="1185439" y="1723915"/>
            <a:ext cx="7851057" cy="39373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85524"/>
            <a:ext cx="1005927" cy="40419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622598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1005927" cy="404199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0309" y="404664"/>
            <a:ext cx="884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Veřejné zdravotnictví a medicínské </a:t>
            </a:r>
            <a:r>
              <a:rPr lang="cs-CZ" sz="3600" dirty="0" smtClean="0"/>
              <a:t>právo - ČP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FFFF"/>
                </a:solidFill>
                <a:latin typeface="arial" panose="020B0604020202020204" pitchFamily="34" charset="0"/>
              </a:rPr>
              <a:t>Veřejné zdravotnictví a medicínské právo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FFFF"/>
                </a:solidFill>
                <a:latin typeface="arial" panose="020B0604020202020204" pitchFamily="34" charset="0"/>
              </a:rPr>
              <a:t>Veřejné zdravotnictví a medicínské právo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50786" t="57560" r="6689" b="7161"/>
          <a:stretch/>
        </p:blipFill>
        <p:spPr>
          <a:xfrm>
            <a:off x="1185439" y="1530680"/>
            <a:ext cx="7618253" cy="395020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366" y="1457359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4" y="1556792"/>
            <a:ext cx="1005927" cy="404199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3684" y="404664"/>
            <a:ext cx="888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Veřejné zdravotnictví a medicínské </a:t>
            </a:r>
            <a:r>
              <a:rPr lang="cs-CZ" sz="3600" dirty="0" smtClean="0"/>
              <a:t>právo - AP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0786" t="57560" r="6689" b="7161"/>
          <a:stretch/>
        </p:blipFill>
        <p:spPr>
          <a:xfrm>
            <a:off x="1257207" y="1584894"/>
            <a:ext cx="7686887" cy="39857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772" y="1584894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15816" y="3284984"/>
            <a:ext cx="4565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297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/>
          <a:srcRect l="7849" t="8448" r="2172" b="23793"/>
          <a:stretch/>
        </p:blipFill>
        <p:spPr>
          <a:xfrm>
            <a:off x="224589" y="1589605"/>
            <a:ext cx="8836797" cy="38556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661248"/>
            <a:ext cx="2731245" cy="49381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1560" y="31808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Letošní akademický rok až po jeho uzavření </a:t>
            </a: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     - cca </a:t>
            </a:r>
            <a:r>
              <a:rPr lang="cs-CZ" sz="2800" dirty="0"/>
              <a:t>konec října 2020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08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9788" y="6206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Chirurgie - ČP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4" y="1520788"/>
            <a:ext cx="1005927" cy="40419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0786" t="58322" r="7075" b="8411"/>
          <a:stretch/>
        </p:blipFill>
        <p:spPr>
          <a:xfrm>
            <a:off x="1182751" y="1628800"/>
            <a:ext cx="7867972" cy="3933986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2411760" y="1394679"/>
            <a:ext cx="5882952" cy="1026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692696"/>
            <a:ext cx="274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Chirurgie - </a:t>
            </a:r>
            <a:r>
              <a:rPr lang="cs-CZ" sz="3600" dirty="0" smtClean="0"/>
              <a:t>AP</a:t>
            </a:r>
            <a:endParaRPr lang="cs-CZ" sz="3600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8" y="1700808"/>
            <a:ext cx="1005927" cy="40419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50786" t="57560" r="6689" b="7161"/>
          <a:stretch/>
        </p:blipFill>
        <p:spPr>
          <a:xfrm>
            <a:off x="1281965" y="1736812"/>
            <a:ext cx="7656409" cy="39699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700808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476672"/>
            <a:ext cx="2376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Interna - ČP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1005927" cy="40419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0786" t="57560" r="6689" b="7161"/>
          <a:stretch/>
        </p:blipFill>
        <p:spPr>
          <a:xfrm>
            <a:off x="1188170" y="1700808"/>
            <a:ext cx="7776864" cy="39699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628800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620688"/>
            <a:ext cx="2397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Interna - AP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4" y="1772816"/>
            <a:ext cx="1005927" cy="40419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50786" t="57560" r="6689" b="7161"/>
          <a:stretch/>
        </p:blipFill>
        <p:spPr>
          <a:xfrm>
            <a:off x="1186531" y="1824366"/>
            <a:ext cx="7596444" cy="39388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700808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48680"/>
            <a:ext cx="332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Gynekologie - ČP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1186" t="-2130" r="7102" b="10195"/>
          <a:stretch/>
        </p:blipFill>
        <p:spPr>
          <a:xfrm>
            <a:off x="1273843" y="1566342"/>
            <a:ext cx="7546629" cy="41044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1005927" cy="40419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628800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220" y="480870"/>
            <a:ext cx="343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Gynekologie – AP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87389" b="9755"/>
          <a:stretch/>
        </p:blipFill>
        <p:spPr>
          <a:xfrm>
            <a:off x="187564" y="1484784"/>
            <a:ext cx="1008112" cy="40414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6234" b="6064"/>
          <a:stretch/>
        </p:blipFill>
        <p:spPr>
          <a:xfrm>
            <a:off x="1256066" y="1462688"/>
            <a:ext cx="7731495" cy="40635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261" y="1484784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Kolegium děkana 18.9.2020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620688"/>
            <a:ext cx="269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Pediatrie - ČP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8" y="1628800"/>
            <a:ext cx="1005927" cy="40419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0786" t="57560" r="6689" b="7161"/>
          <a:stretch/>
        </p:blipFill>
        <p:spPr>
          <a:xfrm>
            <a:off x="1167535" y="1664804"/>
            <a:ext cx="7656409" cy="39699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644043"/>
            <a:ext cx="590143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-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sablona-2017</Template>
  <TotalTime>320</TotalTime>
  <Words>247</Words>
  <Application>Microsoft Office PowerPoint</Application>
  <PresentationFormat>Předvádění na obrazovce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Arial</vt:lpstr>
      <vt:lpstr>Calibri</vt:lpstr>
      <vt:lpstr>sablona-2017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Tomáš</cp:lastModifiedBy>
  <cp:revision>18</cp:revision>
  <dcterms:created xsi:type="dcterms:W3CDTF">2017-12-20T12:04:12Z</dcterms:created>
  <dcterms:modified xsi:type="dcterms:W3CDTF">2020-09-15T20:48:24Z</dcterms:modified>
</cp:coreProperties>
</file>